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69" r:id="rId3"/>
    <p:sldId id="271" r:id="rId4"/>
    <p:sldId id="273" r:id="rId5"/>
    <p:sldId id="275" r:id="rId6"/>
    <p:sldId id="278" r:id="rId7"/>
    <p:sldId id="28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353" autoAdjust="0"/>
    <p:restoredTop sz="94717" autoAdjust="0"/>
  </p:normalViewPr>
  <p:slideViewPr>
    <p:cSldViewPr>
      <p:cViewPr>
        <p:scale>
          <a:sx n="77" d="100"/>
          <a:sy n="77" d="100"/>
        </p:scale>
        <p:origin x="-110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A40B66-C4B8-48E3-9AA1-5467063C4CE8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1BC0B7-367E-4218-BA81-7C927AC1068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94632" y="4786322"/>
            <a:ext cx="371477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проекта:</a:t>
            </a:r>
          </a:p>
          <a:p>
            <a:pPr algn="ctr"/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Береснева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Надежда Павловна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 МБДОУ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Полянка»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 г.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412776"/>
            <a:ext cx="8535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«Чудесные превращения»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285728"/>
            <a:ext cx="4281518" cy="606919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</a:p>
          <a:p>
            <a:pPr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позновательно-исследовательский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воспитанники 2-ой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младшей-средней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группы и их родители, воспитатели .</a:t>
            </a:r>
          </a:p>
          <a:p>
            <a:pPr algn="ctr"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детей младшего дошкольного возраста ярко проявляется любопытство, они начинают задавать взрослым многочисленные вопросы, что свидетельствует  о накоплении определенной суммы знаний, потребности сопоставлять факты, устанавливать между ними хотя бы простейшие отношения.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Очень полезно: не сообщать знания в готовом виде, а помочь ребенку получить их самостоятельно, поставив небольшой опыт. В этом случае детский вопрос превращается в формулирование цели. Взрослый помогает малышу продумать методику проведения опыта, дает советы и рекомендации, вместе с ним осуществляет необходимые действия.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данного возраста еще не способны работать самостоятельно, но охотно делают это вместе с взрослым.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876"/>
            <a:ext cx="2500330" cy="292895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571768" cy="3144753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571612"/>
            <a:ext cx="2357454" cy="324096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44" y="928670"/>
            <a:ext cx="5143536" cy="53959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solidFill>
                  <a:schemeClr val="bg2">
                    <a:lumMod val="25000"/>
                  </a:schemeClr>
                </a:solidFill>
              </a:rPr>
              <a:t>    </a:t>
            </a: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 условий для развития ребенка в познавательно-исследовательской деятельности.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Создать благоприятные  условия для детского экспериментирования.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Познакомить с двумя агрегатными состояниями воды – жидким и твердым.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Проверить способность снега и льда под действием тепла превращаться в жидкое состояние.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Выявить свойства и качества воды: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Вода превращается в лед, замерзает на холоде. 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Форма получившегося льда зависит от формы емкости, в которую наливается вода перед заморозкой. 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Если воду предварительно окрасить с помощью акварели льдинки станут цветными. 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Развивать логическое и творческое мышление детей, 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познавательную инициативу ребенка (любознательность), </a:t>
            </a:r>
          </a:p>
          <a:p>
            <a:pPr lvl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речь (словесного анализа-рассуждения) в процессе активных действий по поиску связей вещей и явлений.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440025" cy="400052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86182" y="357166"/>
            <a:ext cx="4900618" cy="71438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 с детьми: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426255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Наблюдения, эксперименты,  беседы с рассматриванием картинок, чтение художественной литературы, дидактические игры, продуктивная деятельность, тематические прогулки, оформление фотоальбомов.</a:t>
            </a:r>
          </a:p>
          <a:p>
            <a:endParaRPr lang="ru-RU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3643338" cy="3465645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14876" y="2428869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Ожидаемые результаты: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2857494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Проявление у детей интереса к проведению опытов и экспериментированию,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развитие внимательности при наблюдениях за объектами. Формирование не только интеллектуальных впечатлений, но и развитие умения работать в коллективе и самостоятельно.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у дошкольников умения делать элементарные выводы, устанавливать причинно-следственные связи;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вовлеченности родителей в воспитательно-образовательный процесс.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357562"/>
            <a:ext cx="3071833" cy="298535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571480"/>
            <a:ext cx="8291264" cy="57834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 Организационный этап:</a:t>
            </a:r>
            <a:endParaRPr lang="ru-RU" sz="14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Познакомить родителей с целями и задачами проекта «Чудесные Превращения», определить их роль в проекте, сроков реализации, предполагаемого результата. 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2.Подбор методической, научно-популярной и художественной литературы, иллюстративного и дидактического материала по данной теме.  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3.Приобрести   оборудование для проведения проекта: подносы, стаканчики, емкости разной формы.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Составить перспективный план по реализации проекта. 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Оформление родительского уголка, размещение рекомендаций родителям по работе с детьми по проекту.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II Основной этап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(реализация проекта)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познавательно-исследовательский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3429000"/>
            <a:ext cx="5286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Наблюдения, эксперименты,  беседы с рассматриванием картинок, чтение художественной литературы, продуктивная деятельность, тематические прогулки.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496"/>
            <a:ext cx="2613636" cy="275143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151266"/>
            <a:ext cx="2786081" cy="2706734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 flipH="1">
            <a:off x="4143372" y="4286257"/>
            <a:ext cx="4643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Обобщающий этап</a:t>
            </a:r>
            <a: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500562" y="4643446"/>
            <a:ext cx="4429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фотовыставки «Чудесны превращения»,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оформление фотоальбомов.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Оформление детского участка: «Гирлянда», «Фонарики», «Цветы на клумбе», «Грибочки», «Пруд».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реализации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857620" y="928671"/>
            <a:ext cx="4829180" cy="1928825"/>
          </a:xfrm>
        </p:spPr>
        <p:txBody>
          <a:bodyPr/>
          <a:lstStyle/>
          <a:p>
            <a:pPr lvl="0">
              <a:buNone/>
            </a:pP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1.</a:t>
            </a: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Познакомить с двумя агрегатными состояниями воды – жидким и твердым.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428860" cy="2447155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736"/>
            <a:ext cx="2071702" cy="2403121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500562" y="1643050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2.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проверить способность снега и льда под действием тепла превращаться в жидкое состояние.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22381"/>
            <a:ext cx="2643206" cy="266411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4286248" y="2428868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3.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Форма получившегося льда зависит от формы емкости, в которую наливается вода перед заморозкой.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714752"/>
            <a:ext cx="2500330" cy="2599739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429124" y="2967335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4.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Если воду предварительно окрасить с помощью акварели льдинки станут цветными.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786190"/>
            <a:ext cx="2496677" cy="2500330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357166"/>
            <a:ext cx="4257676" cy="78581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Результаты реализации проекта.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2066" y="1071546"/>
            <a:ext cx="3614734" cy="5283379"/>
          </a:xfrm>
        </p:spPr>
        <p:txBody>
          <a:bodyPr>
            <a:norm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детей появился большой интерес к проведению опытов и экспериментов.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Они научились делать элементарные выводы, устанавливать причинно-следственные связи.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Многие родители приняли участие в проекте и помогли в оформлении фотовыставки и альбомов.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Детская площадка  стала интереснее и дети радовались, что принимали участие в ее изменении, почувствовали себя волшебниками!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53327"/>
            <a:ext cx="4643470" cy="467798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612</TotalTime>
  <Words>336</Words>
  <Application>Microsoft Office PowerPoint</Application>
  <PresentationFormat>Экран (4:3)</PresentationFormat>
  <Paragraphs>59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Поток</vt:lpstr>
      <vt:lpstr>Слайд 1</vt:lpstr>
      <vt:lpstr>Слайд 2</vt:lpstr>
      <vt:lpstr>Слайд 3</vt:lpstr>
      <vt:lpstr>Формы работы с детьми: </vt:lpstr>
      <vt:lpstr>Этапы реализации проекта: </vt:lpstr>
      <vt:lpstr>План реализации: </vt:lpstr>
      <vt:lpstr>Результаты реализации проекта.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</dc:creator>
  <cp:lastModifiedBy>User</cp:lastModifiedBy>
  <cp:revision>72</cp:revision>
  <dcterms:created xsi:type="dcterms:W3CDTF">2014-01-14T10:23:00Z</dcterms:created>
  <dcterms:modified xsi:type="dcterms:W3CDTF">2018-02-06T12:19:11Z</dcterms:modified>
</cp:coreProperties>
</file>